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9" r:id="rId4"/>
    <p:sldId id="258" r:id="rId5"/>
    <p:sldId id="262" r:id="rId6"/>
    <p:sldId id="263" r:id="rId7"/>
    <p:sldId id="261" r:id="rId8"/>
    <p:sldId id="264" r:id="rId9"/>
    <p:sldId id="268" r:id="rId10"/>
    <p:sldId id="269" r:id="rId11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6AAE0-7586-4FF0-8CB4-F38E2A9ECA31}" type="datetimeFigureOut">
              <a:rPr lang="es-AR" smtClean="0"/>
              <a:pPr/>
              <a:t>15/03/2017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F829-7C5B-493E-9D66-FA0F9C7DAAF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6AAE0-7586-4FF0-8CB4-F38E2A9ECA31}" type="datetimeFigureOut">
              <a:rPr lang="es-AR" smtClean="0"/>
              <a:pPr/>
              <a:t>15/03/2017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F829-7C5B-493E-9D66-FA0F9C7DAAF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6AAE0-7586-4FF0-8CB4-F38E2A9ECA31}" type="datetimeFigureOut">
              <a:rPr lang="es-AR" smtClean="0"/>
              <a:pPr/>
              <a:t>15/03/2017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F829-7C5B-493E-9D66-FA0F9C7DAAF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6AAE0-7586-4FF0-8CB4-F38E2A9ECA31}" type="datetimeFigureOut">
              <a:rPr lang="es-AR" smtClean="0"/>
              <a:pPr/>
              <a:t>15/03/2017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F829-7C5B-493E-9D66-FA0F9C7DAAF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6AAE0-7586-4FF0-8CB4-F38E2A9ECA31}" type="datetimeFigureOut">
              <a:rPr lang="es-AR" smtClean="0"/>
              <a:pPr/>
              <a:t>15/03/2017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F829-7C5B-493E-9D66-FA0F9C7DAAF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6AAE0-7586-4FF0-8CB4-F38E2A9ECA31}" type="datetimeFigureOut">
              <a:rPr lang="es-AR" smtClean="0"/>
              <a:pPr/>
              <a:t>15/03/2017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F829-7C5B-493E-9D66-FA0F9C7DAAF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6AAE0-7586-4FF0-8CB4-F38E2A9ECA31}" type="datetimeFigureOut">
              <a:rPr lang="es-AR" smtClean="0"/>
              <a:pPr/>
              <a:t>15/03/2017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F829-7C5B-493E-9D66-FA0F9C7DAAF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6AAE0-7586-4FF0-8CB4-F38E2A9ECA31}" type="datetimeFigureOut">
              <a:rPr lang="es-AR" smtClean="0"/>
              <a:pPr/>
              <a:t>15/03/2017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F829-7C5B-493E-9D66-FA0F9C7DAAF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6AAE0-7586-4FF0-8CB4-F38E2A9ECA31}" type="datetimeFigureOut">
              <a:rPr lang="es-AR" smtClean="0"/>
              <a:pPr/>
              <a:t>15/03/2017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F829-7C5B-493E-9D66-FA0F9C7DAAF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6AAE0-7586-4FF0-8CB4-F38E2A9ECA31}" type="datetimeFigureOut">
              <a:rPr lang="es-AR" smtClean="0"/>
              <a:pPr/>
              <a:t>15/03/2017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F829-7C5B-493E-9D66-FA0F9C7DAAF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6AAE0-7586-4FF0-8CB4-F38E2A9ECA31}" type="datetimeFigureOut">
              <a:rPr lang="es-AR" smtClean="0"/>
              <a:pPr/>
              <a:t>15/03/2017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F829-7C5B-493E-9D66-FA0F9C7DAAF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6AAE0-7586-4FF0-8CB4-F38E2A9ECA31}" type="datetimeFigureOut">
              <a:rPr lang="es-AR" smtClean="0"/>
              <a:pPr/>
              <a:t>15/03/2017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9F829-7C5B-493E-9D66-FA0F9C7DAAFD}" type="slidenum">
              <a:rPr lang="es-AR" smtClean="0"/>
              <a:pPr/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dirty="0" smtClean="0"/>
              <a:t>DERROCAMIENTO DE PERON</a:t>
            </a:r>
            <a:endParaRPr lang="es-A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3968" y="188640"/>
            <a:ext cx="4464496" cy="1152128"/>
          </a:xfrm>
        </p:spPr>
        <p:txBody>
          <a:bodyPr>
            <a:normAutofit fontScale="90000"/>
          </a:bodyPr>
          <a:lstStyle/>
          <a:p>
            <a:r>
              <a:rPr lang="es-AR" sz="2400" dirty="0" smtClean="0"/>
              <a:t/>
            </a:r>
            <a:br>
              <a:rPr lang="es-AR" sz="2400" dirty="0" smtClean="0"/>
            </a:br>
            <a:r>
              <a:rPr lang="es-AR" sz="2400" dirty="0" smtClean="0"/>
              <a:t/>
            </a:r>
            <a:br>
              <a:rPr lang="es-AR" sz="2400" dirty="0" smtClean="0"/>
            </a:br>
            <a:r>
              <a:rPr lang="es-AR" sz="2400" dirty="0" smtClean="0"/>
              <a:t/>
            </a:r>
            <a:br>
              <a:rPr lang="es-AR" sz="2400" dirty="0" smtClean="0"/>
            </a:br>
            <a:r>
              <a:rPr lang="es-AR" sz="2400" dirty="0" smtClean="0"/>
              <a:t/>
            </a:r>
            <a:br>
              <a:rPr lang="es-AR" sz="2400" dirty="0" smtClean="0"/>
            </a:br>
            <a:r>
              <a:rPr lang="es-AR" sz="2400" dirty="0" smtClean="0"/>
              <a:t/>
            </a:r>
            <a:br>
              <a:rPr lang="es-AR" sz="2400" dirty="0" smtClean="0"/>
            </a:br>
            <a:r>
              <a:rPr lang="es-AR" sz="2400" dirty="0" smtClean="0"/>
              <a:t/>
            </a:r>
            <a:br>
              <a:rPr lang="es-AR" sz="2400" dirty="0" smtClean="0"/>
            </a:br>
            <a:r>
              <a:rPr lang="es-AR" sz="2400" dirty="0" smtClean="0"/>
              <a:t/>
            </a:r>
            <a:br>
              <a:rPr lang="es-AR" sz="2400" dirty="0" smtClean="0"/>
            </a:br>
            <a:r>
              <a:rPr lang="es-AR" sz="2400" dirty="0" smtClean="0"/>
              <a:t/>
            </a:r>
            <a:br>
              <a:rPr lang="es-AR" sz="2400" dirty="0" smtClean="0"/>
            </a:br>
            <a:r>
              <a:rPr lang="es-AR" sz="2400" dirty="0" smtClean="0"/>
              <a:t/>
            </a:r>
            <a:br>
              <a:rPr lang="es-AR" sz="2400" dirty="0" smtClean="0"/>
            </a:br>
            <a:r>
              <a:rPr lang="es-AR" sz="2400" dirty="0" smtClean="0"/>
              <a:t/>
            </a:r>
            <a:br>
              <a:rPr lang="es-AR" sz="2400" dirty="0" smtClean="0"/>
            </a:br>
            <a:r>
              <a:rPr lang="es-AR" sz="2400" dirty="0" smtClean="0"/>
              <a:t/>
            </a:r>
            <a:br>
              <a:rPr lang="es-AR" sz="2400" dirty="0" smtClean="0"/>
            </a:br>
            <a:r>
              <a:rPr lang="es-AR" sz="2400" dirty="0" smtClean="0"/>
              <a:t/>
            </a:r>
            <a:br>
              <a:rPr lang="es-AR" sz="2400" dirty="0" smtClean="0"/>
            </a:br>
            <a:r>
              <a:rPr lang="es-AR" sz="2400" dirty="0" smtClean="0"/>
              <a:t/>
            </a:r>
            <a:br>
              <a:rPr lang="es-AR" sz="2400" dirty="0" smtClean="0"/>
            </a:br>
            <a:r>
              <a:rPr lang="es-AR" sz="2400" dirty="0" smtClean="0"/>
              <a:t/>
            </a:r>
            <a:br>
              <a:rPr lang="es-AR" sz="2400" dirty="0" smtClean="0"/>
            </a:br>
            <a:r>
              <a:rPr lang="es-AR" sz="2400" dirty="0" smtClean="0"/>
              <a:t>Juan Domingo Perón y Jorge Antonio en la residencia de Puerta de Hierro, en la década de 1960.</a:t>
            </a:r>
            <a:endParaRPr lang="es-AR" sz="24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3463796" cy="5872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206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sz="2000" dirty="0" smtClean="0"/>
              <a:t>Perón rodeado de colaboradores mientras leen los diarios con la noticia del bombardeo a la Plaza de Mayo, el 16 de mayo de 1955</a:t>
            </a:r>
            <a:endParaRPr lang="es-AR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556792"/>
            <a:ext cx="6271289" cy="4928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es-AR" sz="3100" dirty="0" smtClean="0"/>
              <a:t>                                  </a:t>
            </a:r>
            <a:br>
              <a:rPr lang="es-AR" sz="3100" dirty="0" smtClean="0"/>
            </a:br>
            <a:r>
              <a:rPr lang="es-AR" sz="3100" dirty="0" smtClean="0"/>
              <a:t>  REVOLUCION DE SETIEMBRE DE 1955-</a:t>
            </a:r>
            <a:endParaRPr lang="es-AR" sz="27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908720"/>
            <a:ext cx="4248472" cy="272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789040"/>
            <a:ext cx="3744416" cy="28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4509120"/>
            <a:ext cx="3352097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692696"/>
            <a:ext cx="2304256" cy="360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es-AR" sz="2800" dirty="0" smtClean="0"/>
              <a:t>                </a:t>
            </a:r>
            <a:r>
              <a:rPr lang="es-AR" sz="2200" dirty="0" smtClean="0"/>
              <a:t>REVOLUCION DE SETIEMBRE DE 1955 – Bombardeo Plaza de Mayo</a:t>
            </a:r>
            <a:endParaRPr lang="es-AR" sz="2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856542"/>
            <a:ext cx="3816424" cy="2896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789040"/>
            <a:ext cx="4176464" cy="2960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908720"/>
            <a:ext cx="3744416" cy="2571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548680"/>
            <a:ext cx="3456384" cy="3135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 fontScale="90000"/>
          </a:bodyPr>
          <a:lstStyle/>
          <a:p>
            <a:r>
              <a:rPr lang="es-AR" sz="3200" dirty="0" smtClean="0"/>
              <a:t>PLAZA DE MAYO – REVOLUCION DE 1955</a:t>
            </a:r>
            <a:br>
              <a:rPr lang="es-AR" sz="3200" dirty="0" smtClean="0"/>
            </a:br>
            <a:endParaRPr lang="es-AR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20688"/>
            <a:ext cx="7200800" cy="6048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/>
          </a:bodyPr>
          <a:lstStyle/>
          <a:p>
            <a:r>
              <a:rPr lang="es-AR" sz="3200" dirty="0" smtClean="0"/>
              <a:t>PLAZA DE MAYO – REVOLUCION DE 1955</a:t>
            </a:r>
            <a:endParaRPr lang="es-AR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2796" y="977458"/>
            <a:ext cx="6259524" cy="5608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es-AR" sz="3200" dirty="0" smtClean="0"/>
              <a:t>QUEMA DE IMAGENES</a:t>
            </a:r>
            <a:endParaRPr lang="es-AR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80728"/>
            <a:ext cx="7696437" cy="5572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4048" y="1556792"/>
            <a:ext cx="3744416" cy="3312368"/>
          </a:xfrm>
        </p:spPr>
        <p:txBody>
          <a:bodyPr>
            <a:normAutofit/>
          </a:bodyPr>
          <a:lstStyle/>
          <a:p>
            <a:r>
              <a:rPr lang="es-AR" sz="2400" dirty="0" smtClean="0"/>
              <a:t>Empleados tiran cuadro de Perón </a:t>
            </a:r>
            <a:r>
              <a:rPr lang="es-AR" sz="2400" dirty="0" smtClean="0"/>
              <a:t>desde</a:t>
            </a:r>
            <a:r>
              <a:rPr lang="es-AR" sz="2400" dirty="0"/>
              <a:t> </a:t>
            </a:r>
            <a:r>
              <a:rPr lang="es-AR" sz="2400" dirty="0" smtClean="0"/>
              <a:t>el </a:t>
            </a:r>
            <a:r>
              <a:rPr lang="es-AR" sz="2400" dirty="0" smtClean="0"/>
              <a:t>edificio del diario La Prensa  </a:t>
            </a:r>
            <a:r>
              <a:rPr lang="es-AR" sz="2400" dirty="0" smtClean="0"/>
              <a:t> </a:t>
            </a:r>
            <a:r>
              <a:rPr lang="es-AR" sz="2400" dirty="0" smtClean="0"/>
              <a:t>22/09/1955</a:t>
            </a:r>
            <a:endParaRPr lang="es-AR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28220"/>
            <a:ext cx="4320480" cy="544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0"/>
            <a:ext cx="8229600" cy="1124744"/>
          </a:xfrm>
        </p:spPr>
        <p:txBody>
          <a:bodyPr>
            <a:normAutofit/>
          </a:bodyPr>
          <a:lstStyle/>
          <a:p>
            <a:r>
              <a:rPr lang="es-AR" sz="2400" dirty="0" smtClean="0"/>
              <a:t>Juan Domingo Perón en la quinta 17 de octubre en Puerta de Hierro, Madrid durante su exilio en España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321795"/>
            <a:ext cx="3600400" cy="534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261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90</Words>
  <Application>Microsoft Office PowerPoint</Application>
  <PresentationFormat>Presentación en pantalla (4:3)</PresentationFormat>
  <Paragraphs>10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Tema de Office</vt:lpstr>
      <vt:lpstr>DERROCAMIENTO DE PERON</vt:lpstr>
      <vt:lpstr>Perón rodeado de colaboradores mientras leen los diarios con la noticia del bombardeo a la Plaza de Mayo, el 16 de mayo de 1955</vt:lpstr>
      <vt:lpstr>                                     REVOLUCION DE SETIEMBRE DE 1955-</vt:lpstr>
      <vt:lpstr>                REVOLUCION DE SETIEMBRE DE 1955 – Bombardeo Plaza de Mayo</vt:lpstr>
      <vt:lpstr>PLAZA DE MAYO – REVOLUCION DE 1955 </vt:lpstr>
      <vt:lpstr>PLAZA DE MAYO – REVOLUCION DE 1955</vt:lpstr>
      <vt:lpstr>QUEMA DE IMAGENES</vt:lpstr>
      <vt:lpstr>Empleados tiran cuadro de Perón desde el edificio del diario La Prensa   22/09/1955</vt:lpstr>
      <vt:lpstr>Juan Domingo Perón en la quinta 17 de octubre en Puerta de Hierro, Madrid durante su exilio en España</vt:lpstr>
      <vt:lpstr>              Juan Domingo Perón y Jorge Antonio en la residencia de Puerta de Hierro, en la década de 1960.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DERROCAMIENTO DE PERON</dc:title>
  <dc:creator>Beatriz</dc:creator>
  <cp:lastModifiedBy>Beatriz</cp:lastModifiedBy>
  <cp:revision>21</cp:revision>
  <dcterms:created xsi:type="dcterms:W3CDTF">2015-05-16T18:51:36Z</dcterms:created>
  <dcterms:modified xsi:type="dcterms:W3CDTF">2017-03-15T13:33:12Z</dcterms:modified>
</cp:coreProperties>
</file>