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7C95-A6A8-403C-9CB8-F3F4DEF585AB}" type="datetimeFigureOut">
              <a:rPr lang="es-AR" smtClean="0"/>
              <a:pPr/>
              <a:t>02/06/2015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B21E-7855-47AC-BF8D-8A067F5B23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MUERTE DE </a:t>
            </a:r>
            <a:r>
              <a:rPr lang="es-AR" dirty="0" smtClean="0"/>
              <a:t>PERON</a:t>
            </a:r>
            <a:br>
              <a:rPr lang="es-AR" dirty="0" smtClean="0"/>
            </a:br>
            <a:r>
              <a:rPr lang="es-AR" dirty="0" smtClean="0"/>
              <a:t>1 de julio de </a:t>
            </a:r>
            <a:r>
              <a:rPr lang="es-AR" dirty="0" smtClean="0"/>
              <a:t>1974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s-AR" sz="2800" dirty="0" smtClean="0"/>
              <a:t>MUERTE DE PERON – VELATORIO EN EL</a:t>
            </a:r>
            <a:br>
              <a:rPr lang="es-AR" sz="2800" dirty="0" smtClean="0"/>
            </a:br>
            <a:r>
              <a:rPr lang="es-AR" sz="2800" dirty="0" smtClean="0"/>
              <a:t> CONGRESO DE LA NACION – Año 1974</a:t>
            </a:r>
            <a:endParaRPr lang="es-A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272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461259" cy="34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Velatorio de Juan Perón en el</a:t>
            </a:r>
            <a:br>
              <a:rPr lang="es-AR" sz="2800" dirty="0" smtClean="0"/>
            </a:br>
            <a:r>
              <a:rPr lang="es-AR" sz="2800" dirty="0" smtClean="0"/>
              <a:t> Congreso de la Nación</a:t>
            </a:r>
            <a:endParaRPr lang="es-A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95327" cy="45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es-AR" sz="2400" dirty="0" smtClean="0"/>
              <a:t>4 de julio de 1974. Entierro de Juan Domingo Perón.</a:t>
            </a:r>
            <a:br>
              <a:rPr lang="es-AR" sz="2400" dirty="0" smtClean="0"/>
            </a:br>
            <a:r>
              <a:rPr lang="es-AR" sz="2400" dirty="0" smtClean="0"/>
              <a:t> Miles de personas se agolpan para darle el último</a:t>
            </a:r>
            <a:br>
              <a:rPr lang="es-AR" sz="2400" dirty="0" smtClean="0"/>
            </a:br>
            <a:r>
              <a:rPr lang="es-AR" sz="2400" dirty="0" smtClean="0"/>
              <a:t> adiós al presidente de la nación</a:t>
            </a:r>
            <a:endParaRPr lang="es-A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240360" cy="24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631678" cy="28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340003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s-AR" sz="3100" dirty="0" smtClean="0"/>
              <a:t>3 de julio de 1974. Un policía llorando la muerte del presidente de la nación Juan Domingo Perón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334" y="1214233"/>
            <a:ext cx="5781961" cy="50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AR" sz="3200" dirty="0" smtClean="0"/>
              <a:t>MUERTE DE PERON – CORTEJO FUNEBRE </a:t>
            </a:r>
            <a:br>
              <a:rPr lang="es-AR" sz="3200" dirty="0" smtClean="0"/>
            </a:br>
            <a:r>
              <a:rPr lang="es-AR" sz="3200" dirty="0" smtClean="0"/>
              <a:t>(que se traslada al Congreso de la Nación)</a:t>
            </a:r>
            <a:br>
              <a:rPr lang="es-AR" sz="3200" dirty="0" smtClean="0"/>
            </a:br>
            <a:r>
              <a:rPr lang="es-AR" sz="3200" dirty="0" smtClean="0"/>
              <a:t>el </a:t>
            </a:r>
            <a:r>
              <a:rPr lang="es-AR" sz="3200" dirty="0" smtClean="0"/>
              <a:t>04-07-1974 </a:t>
            </a:r>
            <a:endParaRPr lang="es-A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91409" cy="482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/>
              <a:t>La </a:t>
            </a:r>
            <a:r>
              <a:rPr lang="es-AR" sz="2800" dirty="0" err="1" smtClean="0"/>
              <a:t>cureta</a:t>
            </a:r>
            <a:r>
              <a:rPr lang="es-AR" sz="2800" dirty="0" smtClean="0"/>
              <a:t> que transporta los restos del teniente general Juan Domingo Perón se acerca al edificio</a:t>
            </a:r>
            <a:br>
              <a:rPr lang="es-AR" sz="2800" dirty="0" smtClean="0"/>
            </a:br>
            <a:r>
              <a:rPr lang="es-AR" sz="2800" dirty="0" smtClean="0"/>
              <a:t> del Congreso Nacional</a:t>
            </a:r>
            <a:endParaRPr lang="es-A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29" y="1844824"/>
            <a:ext cx="724680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s-AR" sz="2400" dirty="0" smtClean="0"/>
              <a:t>4 </a:t>
            </a:r>
            <a:r>
              <a:rPr lang="es-AR" sz="2400" dirty="0" smtClean="0"/>
              <a:t>de julio 1974. Aspecto de la multitud que permanentemente se renovó para tributar el último adiós a su líder el presidente de la nación Juan Domingo Perón </a:t>
            </a:r>
            <a:endParaRPr lang="es-A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7332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419943" cy="47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98</Words>
  <Application>Microsoft Office PowerPoint</Application>
  <PresentationFormat>Presentación en pantalla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MUERTE DE PERON 1 de julio de 1974</vt:lpstr>
      <vt:lpstr>MUERTE DE PERON – VELATORIO EN EL  CONGRESO DE LA NACION – Año 1974</vt:lpstr>
      <vt:lpstr>Velatorio de Juan Perón en el  Congreso de la Nación</vt:lpstr>
      <vt:lpstr>4 de julio de 1974. Entierro de Juan Domingo Perón.  Miles de personas se agolpan para darle el último  adiós al presidente de la nación</vt:lpstr>
      <vt:lpstr>3 de julio de 1974. Un policía llorando la muerte del presidente de la nación Juan Domingo Perón </vt:lpstr>
      <vt:lpstr>MUERTE DE PERON – CORTEJO FUNEBRE  (que se traslada al Congreso de la Nación) el 04-07-1974 </vt:lpstr>
      <vt:lpstr>La cureta que transporta los restos del teniente general Juan Domingo Perón se acerca al edificio  del Congreso Nacional</vt:lpstr>
      <vt:lpstr>4 de julio 1974. Aspecto de la multitud que permanentemente se renovó para tributar el último adiós a su líder el presidente de la nación Juan Domingo Perón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MUERTE DE PERON</dc:title>
  <dc:creator>Beatriz</dc:creator>
  <cp:lastModifiedBy>Beatriz</cp:lastModifiedBy>
  <cp:revision>17</cp:revision>
  <dcterms:created xsi:type="dcterms:W3CDTF">2015-05-16T18:56:32Z</dcterms:created>
  <dcterms:modified xsi:type="dcterms:W3CDTF">2015-06-02T22:08:47Z</dcterms:modified>
</cp:coreProperties>
</file>