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74ADB-C1E7-49E8-8D99-AE4554E549AD}" type="datetimeFigureOut">
              <a:rPr lang="es-AR" smtClean="0"/>
              <a:t>01/06/2015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EA280-E732-454B-9CD6-0928F8C73AA4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s-AR" sz="3600" dirty="0"/>
              <a:t> </a:t>
            </a:r>
            <a:r>
              <a:rPr lang="es-AR" sz="2700" dirty="0"/>
              <a:t>Hospital General de Agudos Carlos G. </a:t>
            </a:r>
            <a:r>
              <a:rPr lang="es-AR" sz="2700" dirty="0" err="1" smtClean="0"/>
              <a:t>Durand</a:t>
            </a:r>
            <a:r>
              <a:rPr lang="es-AR" sz="2700" dirty="0" smtClean="0"/>
              <a:t/>
            </a:r>
            <a:br>
              <a:rPr lang="es-AR" sz="2700" dirty="0" smtClean="0"/>
            </a:br>
            <a:r>
              <a:rPr lang="es-AR" sz="2700" dirty="0"/>
              <a:t>Hospital Universitario de alta complejidad </a:t>
            </a:r>
            <a:r>
              <a:rPr lang="es-AR" sz="2700" dirty="0" smtClean="0"/>
              <a:t/>
            </a:r>
            <a:br>
              <a:rPr lang="es-AR" sz="2700" dirty="0" smtClean="0"/>
            </a:br>
            <a:r>
              <a:rPr lang="es-AR" sz="2700" dirty="0" smtClean="0"/>
              <a:t>asociado </a:t>
            </a:r>
            <a:r>
              <a:rPr lang="es-AR" sz="2700" dirty="0"/>
              <a:t>a la Universidad de Buenos Aires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4040188" cy="648072"/>
          </a:xfrm>
        </p:spPr>
        <p:txBody>
          <a:bodyPr/>
          <a:lstStyle/>
          <a:p>
            <a:r>
              <a:rPr lang="es-AR" dirty="0" smtClean="0"/>
              <a:t>Vistas sobre la calle Díaz Vélez</a:t>
            </a:r>
            <a:endParaRPr lang="es-A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348880"/>
            <a:ext cx="3943486" cy="36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45024"/>
            <a:ext cx="4040188" cy="2780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 Hospital General de Agudos Carlos G. Durand Hospital Universitario de alta complejidad  asociado a la Universidad de Buenos Aires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DURAND</dc:title>
  <dc:creator>Beatriz</dc:creator>
  <cp:lastModifiedBy>Beatriz</cp:lastModifiedBy>
  <cp:revision>2</cp:revision>
  <dcterms:created xsi:type="dcterms:W3CDTF">2015-06-01T18:31:46Z</dcterms:created>
  <dcterms:modified xsi:type="dcterms:W3CDTF">2015-06-01T18:42:36Z</dcterms:modified>
</cp:coreProperties>
</file>