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3" r:id="rId5"/>
    <p:sldId id="262" r:id="rId6"/>
    <p:sldId id="257" r:id="rId7"/>
    <p:sldId id="258" r:id="rId8"/>
    <p:sldId id="259" r:id="rId9"/>
    <p:sldId id="260" r:id="rId10"/>
    <p:sldId id="265" r:id="rId11"/>
    <p:sldId id="271" r:id="rId12"/>
    <p:sldId id="272" r:id="rId13"/>
    <p:sldId id="266" r:id="rId14"/>
    <p:sldId id="267" r:id="rId15"/>
    <p:sldId id="270" r:id="rId16"/>
    <p:sldId id="268" r:id="rId17"/>
    <p:sldId id="269" r:id="rId1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B026-BCD5-4ECF-8AA9-BEADBA1C2D9B}" type="datetimeFigureOut">
              <a:rPr lang="es-AR" smtClean="0"/>
              <a:pPr/>
              <a:t>22/03/2017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43B0-4EBC-4F41-94E4-925D44AC78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B026-BCD5-4ECF-8AA9-BEADBA1C2D9B}" type="datetimeFigureOut">
              <a:rPr lang="es-AR" smtClean="0"/>
              <a:pPr/>
              <a:t>22/03/2017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43B0-4EBC-4F41-94E4-925D44AC78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B026-BCD5-4ECF-8AA9-BEADBA1C2D9B}" type="datetimeFigureOut">
              <a:rPr lang="es-AR" smtClean="0"/>
              <a:pPr/>
              <a:t>22/03/2017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43B0-4EBC-4F41-94E4-925D44AC78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B026-BCD5-4ECF-8AA9-BEADBA1C2D9B}" type="datetimeFigureOut">
              <a:rPr lang="es-AR" smtClean="0"/>
              <a:pPr/>
              <a:t>22/03/2017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43B0-4EBC-4F41-94E4-925D44AC78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B026-BCD5-4ECF-8AA9-BEADBA1C2D9B}" type="datetimeFigureOut">
              <a:rPr lang="es-AR" smtClean="0"/>
              <a:pPr/>
              <a:t>22/03/2017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43B0-4EBC-4F41-94E4-925D44AC78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B026-BCD5-4ECF-8AA9-BEADBA1C2D9B}" type="datetimeFigureOut">
              <a:rPr lang="es-AR" smtClean="0"/>
              <a:pPr/>
              <a:t>22/03/2017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43B0-4EBC-4F41-94E4-925D44AC78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B026-BCD5-4ECF-8AA9-BEADBA1C2D9B}" type="datetimeFigureOut">
              <a:rPr lang="es-AR" smtClean="0"/>
              <a:pPr/>
              <a:t>22/03/2017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43B0-4EBC-4F41-94E4-925D44AC78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B026-BCD5-4ECF-8AA9-BEADBA1C2D9B}" type="datetimeFigureOut">
              <a:rPr lang="es-AR" smtClean="0"/>
              <a:pPr/>
              <a:t>22/03/2017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43B0-4EBC-4F41-94E4-925D44AC78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B026-BCD5-4ECF-8AA9-BEADBA1C2D9B}" type="datetimeFigureOut">
              <a:rPr lang="es-AR" smtClean="0"/>
              <a:pPr/>
              <a:t>22/03/2017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43B0-4EBC-4F41-94E4-925D44AC78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B026-BCD5-4ECF-8AA9-BEADBA1C2D9B}" type="datetimeFigureOut">
              <a:rPr lang="es-AR" smtClean="0"/>
              <a:pPr/>
              <a:t>22/03/2017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43B0-4EBC-4F41-94E4-925D44AC78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B026-BCD5-4ECF-8AA9-BEADBA1C2D9B}" type="datetimeFigureOut">
              <a:rPr lang="es-AR" smtClean="0"/>
              <a:pPr/>
              <a:t>22/03/2017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43B0-4EBC-4F41-94E4-925D44AC78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4B026-BCD5-4ECF-8AA9-BEADBA1C2D9B}" type="datetimeFigureOut">
              <a:rPr lang="es-AR" smtClean="0"/>
              <a:pPr/>
              <a:t>22/03/2017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743B0-4EBC-4F41-94E4-925D44AC78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EVA PERON</a:t>
            </a:r>
            <a:r>
              <a:rPr lang="es-AR" sz="3600" dirty="0" smtClean="0"/>
              <a:t/>
            </a:r>
            <a:br>
              <a:rPr lang="es-AR" sz="3600" dirty="0" smtClean="0"/>
            </a:br>
            <a:r>
              <a:rPr lang="es-AR" sz="3600" dirty="0" smtClean="0"/>
              <a:t>PRESIDENCIA DE JUAN PERON</a:t>
            </a:r>
            <a:endParaRPr lang="es-A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s-AR" sz="3200" dirty="0" smtClean="0"/>
              <a:t>Perón y Evita en inauguración de la CGT</a:t>
            </a:r>
            <a:endParaRPr lang="es-AR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9947" y="1556792"/>
            <a:ext cx="559115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 smtClean="0"/>
              <a:t>Evita en el día de su cumpleaños </a:t>
            </a:r>
            <a:br>
              <a:rPr lang="es-AR" sz="3200" dirty="0" smtClean="0"/>
            </a:br>
            <a:r>
              <a:rPr lang="es-AR" sz="3200" dirty="0" smtClean="0"/>
              <a:t>rodeada por un grupo de sindicalistas</a:t>
            </a:r>
            <a:endParaRPr lang="es-AR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28800"/>
            <a:ext cx="3634978" cy="495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 smtClean="0"/>
              <a:t>Evita con amigos el día de su cumpleaños</a:t>
            </a:r>
            <a:endParaRPr lang="es-AR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504113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dirty="0" smtClean="0"/>
              <a:t>Eva en la primera campaña electoral de Perón, en tren</a:t>
            </a:r>
            <a:endParaRPr lang="es-A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763349" cy="434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 smtClean="0"/>
              <a:t>Juan Perón y Eva Duarte en un acto </a:t>
            </a:r>
            <a:br>
              <a:rPr lang="es-AR" sz="3200" dirty="0" smtClean="0"/>
            </a:br>
            <a:r>
              <a:rPr lang="es-AR" sz="3200" dirty="0" smtClean="0"/>
              <a:t>partidario en Puerto Madero</a:t>
            </a:r>
            <a:endParaRPr lang="es-AR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4824537" cy="383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 smtClean="0"/>
              <a:t>Discurso de Evita 17 de octubre de 1950,</a:t>
            </a:r>
            <a:br>
              <a:rPr lang="es-AR" sz="3200" dirty="0" smtClean="0"/>
            </a:br>
            <a:r>
              <a:rPr lang="es-AR" sz="3200" dirty="0" smtClean="0"/>
              <a:t>la acompaña Juan Perón</a:t>
            </a:r>
            <a:endParaRPr lang="es-AR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584" y="2060848"/>
            <a:ext cx="597263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dirty="0" smtClean="0"/>
              <a:t>Evita abrazando a Perón el 17 de octubre de 1951</a:t>
            </a:r>
            <a:endParaRPr lang="es-A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5991642" cy="516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dirty="0" smtClean="0"/>
              <a:t>Juan Perón, Eva Duarte y Domingo Mercante</a:t>
            </a:r>
            <a:br>
              <a:rPr lang="es-AR" sz="2800" dirty="0" smtClean="0"/>
            </a:br>
            <a:r>
              <a:rPr lang="es-AR" sz="2800" dirty="0" smtClean="0"/>
              <a:t>17 DE OCTUBRE DE 1951</a:t>
            </a:r>
            <a:endParaRPr lang="es-A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5770785" cy="459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3200" dirty="0" smtClean="0"/>
              <a:t>EVA PERON EN SU DESPACHO DEL</a:t>
            </a:r>
            <a:br>
              <a:rPr lang="es-AR" sz="3200" dirty="0" smtClean="0"/>
            </a:br>
            <a:r>
              <a:rPr lang="es-AR" sz="3200" dirty="0" smtClean="0"/>
              <a:t> MINISTERIO DE TRABAJO Y PREVISION</a:t>
            </a:r>
            <a:endParaRPr lang="es-AR" sz="3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666226" cy="496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AR" sz="3200" dirty="0" smtClean="0"/>
              <a:t>Eva Perón pronunciando un discurso</a:t>
            </a:r>
            <a:endParaRPr lang="es-A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7506" y="1268760"/>
            <a:ext cx="5096782" cy="533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AR" sz="3200" dirty="0" smtClean="0"/>
              <a:t>TEATRO NACIONAL CERVANTES</a:t>
            </a:r>
            <a:br>
              <a:rPr lang="es-AR" sz="3200" dirty="0" smtClean="0"/>
            </a:br>
            <a:r>
              <a:rPr lang="es-AR" sz="3200" dirty="0" smtClean="0"/>
              <a:t>CONGRESO FEMENINO PERONISTA</a:t>
            </a:r>
            <a:endParaRPr lang="es-AR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022021" cy="509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Beatriz\Desktop\POPPEN-GOTTA\179564 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888773" cy="519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76064"/>
          </a:xfrm>
        </p:spPr>
        <p:txBody>
          <a:bodyPr>
            <a:noAutofit/>
          </a:bodyPr>
          <a:lstStyle/>
          <a:p>
            <a:r>
              <a:rPr lang="es-AR" sz="3200" dirty="0" smtClean="0"/>
              <a:t/>
            </a:r>
            <a:br>
              <a:rPr lang="es-AR" sz="3200" dirty="0" smtClean="0"/>
            </a:br>
            <a:r>
              <a:rPr lang="es-AR" sz="3200" dirty="0" smtClean="0"/>
              <a:t>EVA PERON CON EMPRESARIOS </a:t>
            </a:r>
            <a:br>
              <a:rPr lang="es-AR" sz="3200" dirty="0" smtClean="0"/>
            </a:br>
            <a:r>
              <a:rPr lang="es-AR" sz="3200" dirty="0" smtClean="0"/>
              <a:t>DEL CALZADO</a:t>
            </a:r>
            <a:endParaRPr lang="es-A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741077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 smtClean="0"/>
              <a:t>ACTO PARTIDARIO</a:t>
            </a:r>
            <a:endParaRPr lang="es-A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39481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 smtClean="0"/>
              <a:t>ACTO EN LA CGT</a:t>
            </a:r>
            <a:endParaRPr lang="es-AR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770291" cy="486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 smtClean="0"/>
              <a:t>FUNDACION EVA PERON</a:t>
            </a:r>
            <a:endParaRPr lang="es-AR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951764" cy="467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94</Words>
  <Application>Microsoft Office PowerPoint</Application>
  <PresentationFormat>Presentación en pantalla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EVA PERON PRESIDENCIA DE JUAN PERON</vt:lpstr>
      <vt:lpstr>EVA PERON EN SU DESPACHO DEL  MINISTERIO DE TRABAJO Y PREVISION</vt:lpstr>
      <vt:lpstr>Eva Perón pronunciando un discurso</vt:lpstr>
      <vt:lpstr>TEATRO NACIONAL CERVANTES CONGRESO FEMENINO PERONISTA</vt:lpstr>
      <vt:lpstr>Presentación de PowerPoint</vt:lpstr>
      <vt:lpstr> EVA PERON CON EMPRESARIOS  DEL CALZADO</vt:lpstr>
      <vt:lpstr>ACTO PARTIDARIO</vt:lpstr>
      <vt:lpstr>ACTO EN LA CGT</vt:lpstr>
      <vt:lpstr>FUNDACION EVA PERON</vt:lpstr>
      <vt:lpstr>Perón y Evita en inauguración de la CGT</vt:lpstr>
      <vt:lpstr>Evita en el día de su cumpleaños  rodeada por un grupo de sindicalistas</vt:lpstr>
      <vt:lpstr>Evita con amigos el día de su cumpleaños</vt:lpstr>
      <vt:lpstr>Eva en la primera campaña electoral de Perón, en tren</vt:lpstr>
      <vt:lpstr>Juan Perón y Eva Duarte en un acto  partidario en Puerto Madero</vt:lpstr>
      <vt:lpstr>Discurso de Evita 17 de octubre de 1950, la acompaña Juan Perón</vt:lpstr>
      <vt:lpstr>Evita abrazando a Perón el 17 de octubre de 1951</vt:lpstr>
      <vt:lpstr>Juan Perón, Eva Duarte y Domingo Mercante 17 DE OCTUBRE DE 1951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 PERON PRESIDENCIA DE JUAN PERON</dc:title>
  <dc:creator>Beatriz</dc:creator>
  <cp:lastModifiedBy>PT1</cp:lastModifiedBy>
  <cp:revision>23</cp:revision>
  <dcterms:created xsi:type="dcterms:W3CDTF">2015-05-17T21:34:31Z</dcterms:created>
  <dcterms:modified xsi:type="dcterms:W3CDTF">2017-03-22T14:37:59Z</dcterms:modified>
</cp:coreProperties>
</file>