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0" r:id="rId3"/>
    <p:sldId id="269" r:id="rId4"/>
    <p:sldId id="271" r:id="rId5"/>
    <p:sldId id="257" r:id="rId6"/>
    <p:sldId id="264" r:id="rId7"/>
    <p:sldId id="270" r:id="rId8"/>
    <p:sldId id="266" r:id="rId9"/>
    <p:sldId id="268" r:id="rId10"/>
    <p:sldId id="261" r:id="rId11"/>
    <p:sldId id="263" r:id="rId12"/>
    <p:sldId id="262" r:id="rId13"/>
    <p:sldId id="265" r:id="rId14"/>
    <p:sldId id="272" r:id="rId15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9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F347-1C66-41BC-8E4C-264B3CEE4FF5}" type="datetimeFigureOut">
              <a:rPr lang="es-AR" smtClean="0"/>
              <a:pPr/>
              <a:t>02/09/2015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5F023-FB5B-4F83-821F-7354CA2A0D1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smtClean="0">
                <a:latin typeface="Algerian" pitchFamily="82" charset="0"/>
              </a:rPr>
              <a:t>FACULTAD DE MEDICINA</a:t>
            </a:r>
            <a:endParaRPr lang="es-AR" dirty="0">
              <a:latin typeface="Algerian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es-AR" dirty="0" smtClean="0">
                <a:solidFill>
                  <a:schemeClr val="tx1"/>
                </a:solidFill>
              </a:rPr>
              <a:t>ANTIGUO Y MODERNO EDIFICIO</a:t>
            </a:r>
            <a:endParaRPr lang="es-A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3200" dirty="0" smtClean="0"/>
              <a:t>FACULTAD DE CIENCIAS ECONOMICAS ANTIGUAMENTE FACULTAD DE MEDICINA</a:t>
            </a:r>
            <a:endParaRPr lang="es-A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604000" cy="49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3200" dirty="0" smtClean="0"/>
              <a:t>VISTA DE LA FACULTAD DE CIENCIAS ECONOMICAS ACTUAL </a:t>
            </a:r>
            <a:br>
              <a:rPr lang="es-AR" sz="3200" dirty="0" smtClean="0"/>
            </a:br>
            <a:r>
              <a:rPr lang="es-AR" sz="2400" dirty="0" smtClean="0"/>
              <a:t>ANTES FACULTAD DE MEDICINA</a:t>
            </a:r>
            <a:endParaRPr lang="es-AR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6040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Autofit/>
          </a:bodyPr>
          <a:lstStyle/>
          <a:p>
            <a:r>
              <a:rPr lang="es-AR" sz="3600" dirty="0" smtClean="0"/>
              <a:t> FACULTAD DE MEDICINA</a:t>
            </a:r>
            <a:br>
              <a:rPr lang="es-AR" sz="3600" dirty="0" smtClean="0"/>
            </a:br>
            <a:r>
              <a:rPr lang="es-AR" sz="2800" dirty="0" smtClean="0"/>
              <a:t>CATEDRA DE ANATOMIA </a:t>
            </a:r>
            <a:r>
              <a:rPr lang="es-AR" sz="3600" dirty="0" smtClean="0"/>
              <a:t/>
            </a:r>
            <a:br>
              <a:rPr lang="es-AR" sz="3600" dirty="0" smtClean="0"/>
            </a:br>
            <a:r>
              <a:rPr lang="es-AR" sz="2400" dirty="0" smtClean="0"/>
              <a:t>AÑO 1953</a:t>
            </a:r>
            <a:endParaRPr lang="es-A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2586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sz="3600" dirty="0" smtClean="0"/>
              <a:t>FOTO DE CONJUNTO</a:t>
            </a:r>
            <a:br>
              <a:rPr lang="es-AR" sz="3600" dirty="0" smtClean="0"/>
            </a:br>
            <a:r>
              <a:rPr lang="es-AR" sz="3600" dirty="0" smtClean="0"/>
              <a:t> </a:t>
            </a:r>
            <a:r>
              <a:rPr lang="es-AR" sz="2700" dirty="0" smtClean="0"/>
              <a:t>EL Che Guevara tercero en la fila superior izquierda</a:t>
            </a:r>
            <a:endParaRPr lang="es-AR" sz="27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6771624" cy="459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3" y="332656"/>
            <a:ext cx="796888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8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3600" dirty="0" smtClean="0"/>
              <a:t>ANTIGUA FACULTAD DE MEDICINA</a:t>
            </a:r>
            <a:endParaRPr lang="es-AR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7056784" cy="479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sz="3600" dirty="0" smtClean="0"/>
              <a:t>FACULTAD DE CIENCIAS MEDICAS</a:t>
            </a:r>
            <a:br>
              <a:rPr lang="es-AR" sz="3600" dirty="0" smtClean="0"/>
            </a:br>
            <a:r>
              <a:rPr lang="es-AR" sz="3600" dirty="0" err="1" smtClean="0"/>
              <a:t>ca</a:t>
            </a:r>
            <a:r>
              <a:rPr lang="es-AR" sz="3600" dirty="0" smtClean="0"/>
              <a:t>. 1895</a:t>
            </a:r>
            <a:endParaRPr lang="es-AR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53604"/>
            <a:ext cx="5688632" cy="529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es-AR" sz="3200" dirty="0" smtClean="0"/>
              <a:t>ANTIGUA FACULTAD DE </a:t>
            </a:r>
            <a:br>
              <a:rPr lang="es-AR" sz="3200" dirty="0" smtClean="0"/>
            </a:br>
            <a:r>
              <a:rPr lang="es-AR" sz="3200" dirty="0" smtClean="0"/>
              <a:t>CIENCIAS MEDICAS</a:t>
            </a:r>
            <a:endParaRPr lang="es-AR" sz="3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383" y="1049569"/>
            <a:ext cx="5408889" cy="55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sz="3600" dirty="0" smtClean="0"/>
              <a:t>FACULTAD</a:t>
            </a:r>
            <a:r>
              <a:rPr lang="es-AR" dirty="0" smtClean="0"/>
              <a:t> </a:t>
            </a:r>
            <a:r>
              <a:rPr lang="es-AR" sz="3600" dirty="0" smtClean="0"/>
              <a:t>DE MEDICINA</a:t>
            </a:r>
            <a:br>
              <a:rPr lang="es-AR" sz="3600" dirty="0" smtClean="0"/>
            </a:br>
            <a:r>
              <a:rPr lang="es-AR" sz="2700" dirty="0" smtClean="0"/>
              <a:t>VISTA CALLE JUNIN</a:t>
            </a:r>
            <a:endParaRPr lang="es-AR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984776" cy="482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000" dirty="0" smtClean="0"/>
              <a:t>ANTIGUA FACULTAD DE MEDICINA </a:t>
            </a:r>
            <a:br>
              <a:rPr lang="es-AR" sz="4000" dirty="0" smtClean="0"/>
            </a:br>
            <a:r>
              <a:rPr lang="es-AR" sz="2700" dirty="0" smtClean="0"/>
              <a:t>VISTA SOBRE LA CALLE CORDOBA</a:t>
            </a:r>
            <a:endParaRPr lang="es-AR" sz="27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874285" cy="504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es-AR" sz="3200" dirty="0" smtClean="0"/>
              <a:t>ANTIGUA FACULTAD DE </a:t>
            </a:r>
            <a:br>
              <a:rPr lang="es-AR" sz="3200" dirty="0" smtClean="0"/>
            </a:br>
            <a:r>
              <a:rPr lang="es-AR" sz="3200" dirty="0" smtClean="0"/>
              <a:t>CIENCIAS MEDICAS</a:t>
            </a:r>
            <a:endParaRPr lang="es-A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6264696" cy="516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s-AR" sz="3600" dirty="0" smtClean="0"/>
              <a:t>ANTIGUA FACULTAD DE MEDICINA</a:t>
            </a:r>
            <a:br>
              <a:rPr lang="es-AR" sz="3600" dirty="0" smtClean="0"/>
            </a:br>
            <a:r>
              <a:rPr lang="es-AR" sz="2700" dirty="0" smtClean="0"/>
              <a:t>VISTA CALLE URIBURU</a:t>
            </a:r>
            <a:endParaRPr lang="es-AR" sz="27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602" y="937524"/>
            <a:ext cx="711079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3200" dirty="0" smtClean="0"/>
              <a:t>ANTIGUA FACULTAD DE MEDICINA HOY FACULTAD DE CIENCIAS ECONOMICAS</a:t>
            </a:r>
            <a:endParaRPr lang="es-AR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680" y="1340768"/>
            <a:ext cx="688604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64</Words>
  <Application>Microsoft Office PowerPoint</Application>
  <PresentationFormat>Presentación en pantalla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FACULTAD DE MEDICINA</vt:lpstr>
      <vt:lpstr>ANTIGUA FACULTAD DE MEDICINA</vt:lpstr>
      <vt:lpstr>FACULTAD DE CIENCIAS MEDICAS ca. 1895</vt:lpstr>
      <vt:lpstr>ANTIGUA FACULTAD DE  CIENCIAS MEDICAS</vt:lpstr>
      <vt:lpstr>FACULTAD DE MEDICINA VISTA CALLE JUNIN</vt:lpstr>
      <vt:lpstr>ANTIGUA FACULTAD DE MEDICINA  VISTA SOBRE LA CALLE CORDOBA</vt:lpstr>
      <vt:lpstr>ANTIGUA FACULTAD DE  CIENCIAS MEDICAS</vt:lpstr>
      <vt:lpstr>ANTIGUA FACULTAD DE MEDICINA VISTA CALLE URIBURU</vt:lpstr>
      <vt:lpstr>ANTIGUA FACULTAD DE MEDICINA HOY FACULTAD DE CIENCIAS ECONOMICAS</vt:lpstr>
      <vt:lpstr>FACULTAD DE CIENCIAS ECONOMICAS ANTIGUAMENTE FACULTAD DE MEDICINA</vt:lpstr>
      <vt:lpstr>VISTA DE LA FACULTAD DE CIENCIAS ECONOMICAS ACTUAL  ANTES FACULTAD DE MEDICINA</vt:lpstr>
      <vt:lpstr> FACULTAD DE MEDICINA CATEDRA DE ANATOMIA  AÑO 1953</vt:lpstr>
      <vt:lpstr>FOTO DE CONJUNTO  EL Che Guevara tercero en la fila superior izquierda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FACULTAD DE MEDICINA</dc:title>
  <dc:creator>Beatriz</dc:creator>
  <cp:lastModifiedBy>Beatriz</cp:lastModifiedBy>
  <cp:revision>20</cp:revision>
  <dcterms:created xsi:type="dcterms:W3CDTF">2015-04-28T19:33:07Z</dcterms:created>
  <dcterms:modified xsi:type="dcterms:W3CDTF">2015-09-02T12:29:16Z</dcterms:modified>
</cp:coreProperties>
</file>