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545B-315A-44C6-9755-CC20BDA6AEB5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E18F-A2CC-4297-9E69-0BB5A0248359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C:\Users\Beatriz\Desktop\Carelli\Diapositiva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Beatriz\Desktop\Carelli\Diapositiva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Beatriz\Desktop\Carelli\Diapositiva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Beatriz\Desktop\Carelli\Diapositiva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Users\Beatriz\Desktop\Carelli\Diapositiva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C:\Users\Beatriz\Desktop\Carelli\Diapositiva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Beatriz\Desktop\Carelli\Diapositiva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Beatriz\Desktop\Carelli\Diapositiva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Beatriz\Desktop\Carelli\Diapositiva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Users\Beatriz\Desktop\Carelli\Diapositiva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C:\Users\Beatriz\Desktop\Carelli\Diapositiva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Beatriz\Desktop\Carelli\Diapositiva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Beatriz\Desktop\Carelli\Diapositiva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Users\Beatriz\Desktop\Carelli\Diapositiva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Users\Beatriz\Desktop\Carelli\Diapositiva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C:\Users\Beatriz\Desktop\Carelli\Diapositiva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Beatriz\Desktop\Carelli\Diapositiva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Beatriz\Desktop\Carelli\Diapositiva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C:\Users\Beatriz\Desktop\Carelli\Diapositiva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Beatriz\Desktop\Carelli\Diapositiva1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C:\Users\Beatriz\Desktop\Carelli\Diapositiva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Beatriz\Desktop\Carelli\Diapositiva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Beatriz\Desktop\Carelli\Diapositiva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C:\Users\Beatriz\Desktop\Carelli\Diapositiva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C:\Users\Beatriz\Desktop\Carelli\Diapositiva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</dc:creator>
  <cp:lastModifiedBy>Beatriz</cp:lastModifiedBy>
  <cp:revision>1</cp:revision>
  <dcterms:created xsi:type="dcterms:W3CDTF">2017-03-16T18:38:00Z</dcterms:created>
  <dcterms:modified xsi:type="dcterms:W3CDTF">2017-03-16T18:39:29Z</dcterms:modified>
</cp:coreProperties>
</file>