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42F85-852B-4EBD-B2FB-5B5867A1B6E8}" type="datetimeFigureOut">
              <a:rPr lang="es-AR" smtClean="0"/>
              <a:t>16/03/2017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DD37B-6D19-446D-981E-46D0B35FDA21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1026" name="Picture 2" descr="H:\MEDICOS ARGENTINOS para G\Diapositiv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H:\MEDICOS ARGENTINOS para G\Diapositiva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8" name="Picture 4" descr="H:\MEDICOS ARGENTINOS para G\Diapositiva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9" name="Picture 5" descr="H:\MEDICOS ARGENTINOS para G\Diapositiv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0" name="Picture 6" descr="H:\MEDICOS ARGENTINOS para G\Diapositiva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1" name="Picture 7" descr="H:\MEDICOS ARGENTINOS para G\Diapositiva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2" name="Picture 8" descr="H:\MEDICOS ARGENTINOS para G\Diapositiv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3" name="Picture 9" descr="H:\MEDICOS ARGENTINOS para G\Diapositiva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4" name="Picture 10" descr="H:\MEDICOS ARGENTINOS para G\Diapositiva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MEDICOS ARGENTINOS para G\Diapositiv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MEDICOS ARGENTINOS para G\Diapositiva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Beatriz</dc:creator>
  <cp:lastModifiedBy>Beatriz</cp:lastModifiedBy>
  <cp:revision>1</cp:revision>
  <dcterms:created xsi:type="dcterms:W3CDTF">2017-03-16T17:32:39Z</dcterms:created>
  <dcterms:modified xsi:type="dcterms:W3CDTF">2017-03-16T17:34:06Z</dcterms:modified>
</cp:coreProperties>
</file>