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E59-B7B3-46C9-9205-29FD6FBAB9E1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1F58-1691-4725-94FE-B612D898C75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Beatriz\Desktop\Del Soldato\Diapositiv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C:\Users\Beatriz\Desktop\Del Soldato\Diapositiv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Users\Beatriz\Desktop\Del Soldato\Diapositiv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:\Users\Beatriz\Desktop\Del Soldato\Diapositiva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atriz\Desktop\Del Soldato\Diapositiv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2017-03-16T19:05:25Z</dcterms:created>
  <dcterms:modified xsi:type="dcterms:W3CDTF">2017-03-16T19:06:51Z</dcterms:modified>
</cp:coreProperties>
</file>