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2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4367-FA22-4632-AE16-D10C990A8F6C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6FCD-44E6-4F23-9ADE-646AF3A0750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4367-FA22-4632-AE16-D10C990A8F6C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6FCD-44E6-4F23-9ADE-646AF3A0750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4367-FA22-4632-AE16-D10C990A8F6C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6FCD-44E6-4F23-9ADE-646AF3A0750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4367-FA22-4632-AE16-D10C990A8F6C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6FCD-44E6-4F23-9ADE-646AF3A0750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4367-FA22-4632-AE16-D10C990A8F6C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6FCD-44E6-4F23-9ADE-646AF3A0750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4367-FA22-4632-AE16-D10C990A8F6C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6FCD-44E6-4F23-9ADE-646AF3A0750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4367-FA22-4632-AE16-D10C990A8F6C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6FCD-44E6-4F23-9ADE-646AF3A0750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4367-FA22-4632-AE16-D10C990A8F6C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6FCD-44E6-4F23-9ADE-646AF3A0750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4367-FA22-4632-AE16-D10C990A8F6C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6FCD-44E6-4F23-9ADE-646AF3A0750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4367-FA22-4632-AE16-D10C990A8F6C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6FCD-44E6-4F23-9ADE-646AF3A0750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4367-FA22-4632-AE16-D10C990A8F6C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6FCD-44E6-4F23-9ADE-646AF3A0750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44367-FA22-4632-AE16-D10C990A8F6C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36FCD-44E6-4F23-9ADE-646AF3A07503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6" name="Picture 2" descr="H:\MEDICOS ARGENTINOS para G\Diapositiva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MEDICOS ARGENTINOS para G\Diapositiva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:\MEDICOS ARGENTINOS para G\Diapositiva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:\MEDICOS ARGENTINOS para G\Diapositiva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:\MEDICOS ARGENTINOS para G\Diapositiva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:\MEDICOS ARGENTINOS para G\Diapositiva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:\MEDICOS ARGENTINOS para G\Diapositiva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:\MEDICOS ARGENTINOS para G\Diapositiva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:\MEDICOS ARGENTINOS para G\Diapositiva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:\MEDICOS ARGENTINOS para G\Diapositiva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:\MEDICOS ARGENTINOS para G\Diapositiva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MEDICOS ARGENTINOS para G\Diapositiva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:\MEDICOS ARGENTINOS para G\Diapositiva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:\MEDICOS ARGENTINOS para G\Diapositiva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:\MEDICOS ARGENTINOS para G\Diapositiva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:\MEDICOS ARGENTINOS para G\Diapositiva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:\MEDICOS ARGENTINOS para G\Diapositiva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:\MEDICOS ARGENTINOS para G\Diapositiva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:\MEDICOS ARGENTINOS para G\Diapositiva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:\MEDICOS ARGENTINOS para G\Diapositiva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:\MEDICOS ARGENTINOS para G\Diapositiva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:\MEDICOS ARGENTINOS para G\Diapositiva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MEDICOS ARGENTINOS para G\Diapositiva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:\MEDICOS ARGENTINOS para G\Diapositiva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:\MEDICOS ARGENTINOS para G\Diapositiva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:\MEDICOS ARGENTINOS para G\Diapositiva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:\MEDICOS ARGENTINOS para G\Diapositiva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:\MEDICOS ARGENTINOS para G\Diapositiva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:\MEDICOS ARGENTINOS para G\Diapositiva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:\MEDICOS ARGENTINOS para G\Diapositiva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:\MEDICOS ARGENTINOS para G\Diapositiva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:\MEDICOS ARGENTINOS para G\Diapositiva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:\MEDICOS ARGENTINOS para G\Diapositiva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MEDICOS ARGENTINOS para G\Diapositiva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:\MEDICOS ARGENTINOS para G\Diapositiva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:\MEDICOS ARGENTINOS para G\Diapositiva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:\MEDICOS ARGENTINOS para G\Diapositiva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:\MEDICOS ARGENTINOS para G\Diapositiva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MEDICOS ARGENTINOS para G\Diapositiva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MEDICOS ARGENTINOS para G\Diapositiva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MEDICOS ARGENTINOS para G\Diapositiva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MEDICOS ARGENTINOS para G\Diapositiva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MEDICOS ARGENTINOS para G\Diapositiva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Presentación en pantalla (4:3)</PresentationFormat>
  <Paragraphs>0</Paragraphs>
  <Slides>43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4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Beatriz</dc:creator>
  <cp:lastModifiedBy>Beatriz</cp:lastModifiedBy>
  <cp:revision>3</cp:revision>
  <dcterms:created xsi:type="dcterms:W3CDTF">2017-03-16T18:11:48Z</dcterms:created>
  <dcterms:modified xsi:type="dcterms:W3CDTF">2017-03-16T18:35:16Z</dcterms:modified>
</cp:coreProperties>
</file>