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31FE-915E-4A7A-8DA4-44D7F2060F0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D7A5-9AEB-450B-9652-C132447EAD83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C:\Users\Beatriz\Desktop\Nueva carpeta\Diapositiva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Beatriz\Desktop\Nueva carpeta\Diapositiva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Beatriz\Desktop\Nueva carpeta\Diapositiva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Beatriz\Desktop\Nueva carpeta\Diapositiva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Beatriz\Desktop\Nueva carpeta\Diapositiva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Beatriz\Desktop\Nueva carpeta\Diapositiva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Beatriz\Desktop\Nueva carpeta\Diapositiva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Beatriz\Desktop\Nueva carpeta\Diapositiva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C:\Users\Beatriz\Desktop\Nueva carpeta\Diapositiva  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C:\Users\Beatriz\Desktop\Nueva carpeta\Diaposit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1</cp:revision>
  <dcterms:created xsi:type="dcterms:W3CDTF">2017-03-16T19:09:09Z</dcterms:created>
  <dcterms:modified xsi:type="dcterms:W3CDTF">2017-03-16T19:11:23Z</dcterms:modified>
</cp:coreProperties>
</file>