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2354-FC76-4482-A502-1583A1E8EBD8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409-6A1E-44F3-B09C-752D06C69B7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2354-FC76-4482-A502-1583A1E8EBD8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409-6A1E-44F3-B09C-752D06C69B7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2354-FC76-4482-A502-1583A1E8EBD8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409-6A1E-44F3-B09C-752D06C69B7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2354-FC76-4482-A502-1583A1E8EBD8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409-6A1E-44F3-B09C-752D06C69B7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2354-FC76-4482-A502-1583A1E8EBD8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409-6A1E-44F3-B09C-752D06C69B7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2354-FC76-4482-A502-1583A1E8EBD8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409-6A1E-44F3-B09C-752D06C69B7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2354-FC76-4482-A502-1583A1E8EBD8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409-6A1E-44F3-B09C-752D06C69B7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2354-FC76-4482-A502-1583A1E8EBD8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409-6A1E-44F3-B09C-752D06C69B7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2354-FC76-4482-A502-1583A1E8EBD8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409-6A1E-44F3-B09C-752D06C69B7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2354-FC76-4482-A502-1583A1E8EBD8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409-6A1E-44F3-B09C-752D06C69B7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2354-FC76-4482-A502-1583A1E8EBD8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409-6A1E-44F3-B09C-752D06C69B7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62354-FC76-4482-A502-1583A1E8EBD8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C9409-6A1E-44F3-B09C-752D06C69B74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 descr="H:\GOTTA diapositivas para Greestone\Mirizzi Pablo Luis\Diapositiva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GOTTA diapositivas para Greestone\Mirizzi Pablo Luis\Diapositiva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GOTTA diapositivas para Greestone\Mirizzi Pablo Luis\Diapositiva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GOTTA diapositivas para Greestone\Mirizzi Pablo Luis\Diapositiva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GOTTA diapositivas para Greestone\Mirizzi Pablo Luis\Diapositiva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GOTTA diapositivas para Greestone\Mirizzi Pablo Luis\Diapositiva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GOTTA diapositivas para Greestone\Mirizzi Pablo Luis\Diapositiva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GOTTA diapositivas para Greestone\Mirizzi Pablo Luis\Diapositiva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GOTTA diapositivas para Greestone\Mirizzi Pablo Luis\Diapositiva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GOTTA diapositivas para Greestone\Mirizzi Pablo Luis\Diapositiva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GOTTA diapositivas para Greestone\Mirizzi Pablo Luis\Diapositiva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GOTTA diapositivas para Greestone\Mirizzi Pablo Luis\Diapositiva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GOTTA diapositivas para Greestone\Mirizzi Pablo Luis\Diapositiva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GOTTA diapositivas para Greestone\Mirizzi Pablo Luis\Diapositiva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Presentación en pantalla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Beatriz</dc:creator>
  <cp:lastModifiedBy>Beatriz</cp:lastModifiedBy>
  <cp:revision>1</cp:revision>
  <dcterms:created xsi:type="dcterms:W3CDTF">2017-03-16T18:05:15Z</dcterms:created>
  <dcterms:modified xsi:type="dcterms:W3CDTF">2017-03-16T18:09:37Z</dcterms:modified>
</cp:coreProperties>
</file>