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50E9-C15A-4C02-B12D-C8332A892E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98610-49DC-4C51-97A4-93E9453B4D02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Beatriz\Desktop\Nueva carpeta\Posadas Alejandro\Posadas Alejandr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C:\Users\Beatriz\Desktop\Nueva carpeta\Posadas Alejandro\Posadas Alejandro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C:\Users\Beatriz\Desktop\Nueva carpeta\Posadas Alejandro\Posadas Alejandro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C:\Users\Beatriz\Desktop\Nueva carpeta\Posadas Alejandro\Posadas Alejandro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C:\Users\Beatriz\Desktop\Nueva carpeta\Posadas Alejandro\Posadas Alejandro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C:\Users\Beatriz\Desktop\Nueva carpeta\Posadas Alejandro\Posadas Alejandro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2017-03-16T19:17:50Z</dcterms:created>
  <dcterms:modified xsi:type="dcterms:W3CDTF">2017-03-16T19:19:35Z</dcterms:modified>
</cp:coreProperties>
</file>